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305" r:id="rId4"/>
    <p:sldId id="306" r:id="rId5"/>
    <p:sldId id="307" r:id="rId6"/>
    <p:sldId id="308" r:id="rId7"/>
    <p:sldId id="310" r:id="rId8"/>
    <p:sldId id="309" r:id="rId9"/>
    <p:sldId id="311" r:id="rId10"/>
    <p:sldId id="313" r:id="rId11"/>
    <p:sldId id="31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6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C35B1-B538-47A9-98D8-4F4F534EF49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6DD49-DD44-44B0-8DF9-F65174EB9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2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1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4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F4A30-9A4D-44E5-A4FD-991CAABB87F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5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GAME310</a:t>
            </a:r>
            <a:br>
              <a:rPr lang="en-US" dirty="0" smtClean="0"/>
            </a:br>
            <a:r>
              <a:rPr lang="en-US" dirty="0" smtClean="0"/>
              <a:t>Lesson 04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36184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Intelligence</a:t>
            </a:r>
          </a:p>
          <a:p>
            <a:endParaRPr lang="en-US" dirty="0"/>
          </a:p>
          <a:p>
            <a:r>
              <a:rPr lang="en-US" dirty="0" smtClean="0"/>
              <a:t>Friday, Sep 20</a:t>
            </a:r>
            <a:r>
              <a:rPr lang="en-US" baseline="30000" dirty="0" smtClean="0"/>
              <a:t>th</a:t>
            </a:r>
            <a:r>
              <a:rPr lang="en-US" dirty="0"/>
              <a:t>, </a:t>
            </a:r>
            <a:r>
              <a:rPr lang="en-US" dirty="0" smtClean="0"/>
              <a:t>2019</a:t>
            </a:r>
          </a:p>
          <a:p>
            <a:endParaRPr lang="en-US" dirty="0"/>
          </a:p>
          <a:p>
            <a:r>
              <a:rPr lang="en-US" dirty="0" smtClean="0"/>
              <a:t>Professor: Majid Moghadam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14. </a:t>
            </a:r>
            <a:r>
              <a:rPr lang="en-US" sz="3600" b="1" dirty="0" smtClean="0"/>
              <a:t>Unity’s Waypoint System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973994" cy="442554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Remainder of code removes the waypoint array and replaces it with the new </a:t>
            </a:r>
            <a:r>
              <a:rPr lang="en-US" sz="2400" b="1" dirty="0" err="1" smtClean="0"/>
              <a:t>circuit.Waypoint</a:t>
            </a:r>
            <a:r>
              <a:rPr lang="en-US" sz="2400" dirty="0" smtClean="0"/>
              <a:t> array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94" y="1825625"/>
            <a:ext cx="5220234" cy="48335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323513" y="2285047"/>
            <a:ext cx="1072342" cy="117331"/>
          </a:xfrm>
          <a:prstGeom prst="roundRect">
            <a:avLst/>
          </a:pr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069184" y="2853083"/>
            <a:ext cx="1058487" cy="144641"/>
          </a:xfrm>
          <a:prstGeom prst="roundRect">
            <a:avLst/>
          </a:pr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938952" y="3011008"/>
            <a:ext cx="1072342" cy="117331"/>
          </a:xfrm>
          <a:prstGeom prst="roundRect">
            <a:avLst/>
          </a:pr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60080" y="5328459"/>
            <a:ext cx="1091738" cy="123016"/>
          </a:xfrm>
          <a:prstGeom prst="roundRect">
            <a:avLst/>
          </a:prstGeom>
          <a:noFill/>
          <a:ln w="3810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14. </a:t>
            </a:r>
            <a:r>
              <a:rPr lang="en-US" sz="3600" b="1" dirty="0" smtClean="0"/>
              <a:t>Unity’s Waypoint System: </a:t>
            </a:r>
            <a:br>
              <a:rPr lang="en-US" sz="3600" b="1" dirty="0" smtClean="0"/>
            </a:br>
            <a:r>
              <a:rPr lang="en-US" sz="3600" b="1" dirty="0" err="1" smtClean="0"/>
              <a:t>ProgressTracker.cs</a:t>
            </a:r>
            <a:r>
              <a:rPr lang="en-US" sz="3600" b="1" dirty="0" smtClean="0"/>
              <a:t> Script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973994" cy="50323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The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ProgressTracker</a:t>
            </a:r>
            <a:r>
              <a:rPr lang="en-US" sz="2400" dirty="0" smtClean="0"/>
              <a:t> script is attached to the tank and helps guide its movement along the </a:t>
            </a:r>
            <a:r>
              <a:rPr lang="en-US" sz="2400" b="1" dirty="0" smtClean="0"/>
              <a:t>waypoint circuit</a:t>
            </a:r>
          </a:p>
          <a:p>
            <a:r>
              <a:rPr lang="en-US" sz="2400" dirty="0" smtClean="0"/>
              <a:t>Must create an object for the tank to follow (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cube</a:t>
            </a:r>
            <a:r>
              <a:rPr lang="en-US" sz="2400" dirty="0" smtClean="0"/>
              <a:t>).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cube will act as a goal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cube will stick to the circuit and be pushed forward by the </a:t>
            </a:r>
            <a:r>
              <a:rPr lang="en-US" sz="2400" dirty="0" err="1" smtClean="0"/>
              <a:t>ProgressTracker</a:t>
            </a:r>
            <a:r>
              <a:rPr lang="en-US" sz="2400" dirty="0" smtClean="0"/>
              <a:t> code and the tank will follow it.</a:t>
            </a:r>
          </a:p>
          <a:p>
            <a:r>
              <a:rPr lang="en-US" sz="2400" dirty="0" smtClean="0"/>
              <a:t>In a real game the cube would not be visible but can be visible during development</a:t>
            </a:r>
          </a:p>
          <a:p>
            <a:r>
              <a:rPr lang="en-US" sz="2400" dirty="0" smtClean="0"/>
              <a:t>Tank can cut corners, it has no knowledge and does not care about waypoints…only follows cube</a:t>
            </a:r>
          </a:p>
          <a:p>
            <a:r>
              <a:rPr lang="en-US" sz="2400" dirty="0" smtClean="0"/>
              <a:t>Cube follows waypoints using Unity’s </a:t>
            </a:r>
            <a:r>
              <a:rPr lang="en-US" sz="2400" dirty="0" err="1" smtClean="0"/>
              <a:t>ProgressTracker.cs</a:t>
            </a:r>
            <a:r>
              <a:rPr lang="en-US" sz="2400" dirty="0" smtClean="0"/>
              <a:t> script.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4" name="Recording #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8819" y="182196"/>
            <a:ext cx="4412723" cy="2375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19" y="3013554"/>
            <a:ext cx="4600986" cy="269942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7695525" y="4109616"/>
            <a:ext cx="3358195" cy="591857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95525" y="4771816"/>
            <a:ext cx="4175491" cy="447547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695524" y="5297799"/>
            <a:ext cx="2945503" cy="172417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2 18"/>
          <p:cNvSpPr/>
          <p:nvPr/>
        </p:nvSpPr>
        <p:spPr>
          <a:xfrm flipH="1">
            <a:off x="6852653" y="4038397"/>
            <a:ext cx="732345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65949"/>
              <a:gd name="adj6" fmla="val -14075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Direction of goal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Line Callout 2 19"/>
          <p:cNvSpPr/>
          <p:nvPr/>
        </p:nvSpPr>
        <p:spPr>
          <a:xfrm flipH="1">
            <a:off x="6852654" y="4634618"/>
            <a:ext cx="732345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65949"/>
              <a:gd name="adj6" fmla="val -14075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Turn to goal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6852652" y="5173797"/>
            <a:ext cx="732347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49165"/>
              <a:gd name="adj6" fmla="val -14849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Move to goal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45004" y="5817132"/>
            <a:ext cx="452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 need for accuracy check, its chasing the same cube and will never get there (cube is a step ahead)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091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Section 2: Moving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11. About Animation and Translation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12. An Introduction To Waypoints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Section 3: Cars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14. </a:t>
            </a:r>
            <a:r>
              <a:rPr lang="en-US" dirty="0" smtClean="0"/>
              <a:t>Unity’s Waypoint System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42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2: Moving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11. About Animation And Translation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9182" cy="425097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When using animated characters we need to be careful to </a:t>
            </a:r>
            <a:r>
              <a:rPr lang="en-US" sz="2400" b="1" dirty="0" smtClean="0">
                <a:solidFill>
                  <a:srgbClr val="FF0000"/>
                </a:solidFill>
              </a:rPr>
              <a:t>match</a:t>
            </a:r>
            <a:r>
              <a:rPr lang="en-US" sz="2400" dirty="0" smtClean="0"/>
              <a:t> the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characters own baked in animation</a:t>
            </a:r>
            <a:r>
              <a:rPr lang="en-US" sz="2400" dirty="0" smtClean="0"/>
              <a:t> (walking, running, etc..) and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physics we use to move the character forward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If the timing is off, the character looks like it is </a:t>
            </a:r>
            <a:r>
              <a:rPr lang="en-US" sz="2400" b="1" dirty="0" smtClean="0"/>
              <a:t>sliding</a:t>
            </a:r>
            <a:r>
              <a:rPr lang="en-US" sz="2400" dirty="0" smtClean="0"/>
              <a:t> or </a:t>
            </a:r>
            <a:r>
              <a:rPr lang="en-US" sz="2400" b="1" dirty="0" smtClean="0"/>
              <a:t>skating</a:t>
            </a:r>
            <a:r>
              <a:rPr lang="en-US" sz="2400" dirty="0" smtClean="0"/>
              <a:t> along the floor</a:t>
            </a:r>
          </a:p>
          <a:p>
            <a:r>
              <a:rPr lang="en-US" sz="2400" dirty="0" smtClean="0"/>
              <a:t>What’s happening is our forward propelling code is </a:t>
            </a:r>
            <a:r>
              <a:rPr lang="en-US" sz="2400" b="1" dirty="0" smtClean="0"/>
              <a:t>conflicting</a:t>
            </a:r>
            <a:r>
              <a:rPr lang="en-US" sz="2400" dirty="0" smtClean="0"/>
              <a:t> with the internal animation which is also trying to propel it forward</a:t>
            </a:r>
          </a:p>
          <a:p>
            <a:r>
              <a:rPr lang="en-US" sz="2400" dirty="0" smtClean="0"/>
              <a:t>One can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 this somewhat </a:t>
            </a:r>
            <a:r>
              <a:rPr lang="en-US" sz="2400" dirty="0" smtClean="0"/>
              <a:t>by adjusting </a:t>
            </a:r>
            <a:r>
              <a:rPr lang="en-US" sz="2400" b="1" dirty="0" smtClean="0"/>
              <a:t>speed parameters</a:t>
            </a:r>
            <a:r>
              <a:rPr lang="en-US" sz="2400" dirty="0" smtClean="0"/>
              <a:t> for our code or </a:t>
            </a:r>
            <a:r>
              <a:rPr lang="en-US" sz="2400" b="1" dirty="0" smtClean="0"/>
              <a:t>animation parameters </a:t>
            </a:r>
            <a:r>
              <a:rPr lang="en-US" sz="2400" dirty="0" smtClean="0"/>
              <a:t>of character</a:t>
            </a:r>
          </a:p>
        </p:txBody>
      </p:sp>
      <p:pic>
        <p:nvPicPr>
          <p:cNvPr id="5" name="Recording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7382" y="1825624"/>
            <a:ext cx="4885766" cy="26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2: Moving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11. About Animation And Translation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6425" cy="42509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However if we use only the internal baked in animation we can use this to move the character forward.</a:t>
            </a:r>
          </a:p>
          <a:p>
            <a:r>
              <a:rPr lang="en-US" sz="2400" dirty="0" smtClean="0"/>
              <a:t>Uncheck our own script attached to the zombie and check “apply root motion” on the Zombie animator</a:t>
            </a:r>
          </a:p>
          <a:p>
            <a:r>
              <a:rPr lang="en-US" sz="2400" dirty="0" smtClean="0"/>
              <a:t>The character is now propelled forward its own animation, and things look a lot more natural….no slipping or sliding</a:t>
            </a:r>
          </a:p>
          <a:p>
            <a:r>
              <a:rPr lang="en-US" sz="2400" dirty="0" smtClean="0"/>
              <a:t>However, we need to make it turn (</a:t>
            </a:r>
            <a:r>
              <a:rPr lang="en-US" sz="2400" dirty="0" err="1" smtClean="0"/>
              <a:t>Slerp</a:t>
            </a:r>
            <a:r>
              <a:rPr lang="en-US" sz="2400" dirty="0" smtClean="0"/>
              <a:t>!)</a:t>
            </a:r>
          </a:p>
        </p:txBody>
      </p:sp>
      <p:pic>
        <p:nvPicPr>
          <p:cNvPr id="5" name="Recording #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4625" y="3664672"/>
            <a:ext cx="5148288" cy="2771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77" y="219622"/>
            <a:ext cx="2846836" cy="32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2: Moving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11. About Animation And Translation </a:t>
            </a:r>
            <a:br>
              <a:rPr lang="en-US" sz="3600" b="1" dirty="0" smtClean="0"/>
            </a:br>
            <a:r>
              <a:rPr lang="en-US" sz="3600" b="1" dirty="0" smtClean="0"/>
              <a:t>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6425" cy="42509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get the Zombie to </a:t>
            </a:r>
            <a:r>
              <a:rPr lang="en-US" sz="2400" dirty="0" err="1" smtClean="0"/>
              <a:t>Slerp</a:t>
            </a:r>
            <a:r>
              <a:rPr lang="en-US" sz="2400" dirty="0" smtClean="0"/>
              <a:t> and use its own internal animation we turn back on the attached script BUT remove the code that pushes it forward</a:t>
            </a:r>
          </a:p>
          <a:p>
            <a:r>
              <a:rPr lang="en-US" sz="2400" dirty="0" smtClean="0"/>
              <a:t>We keep the </a:t>
            </a:r>
            <a:r>
              <a:rPr lang="en-US" sz="2400" dirty="0" err="1" smtClean="0"/>
              <a:t>Slerp</a:t>
            </a:r>
            <a:r>
              <a:rPr lang="en-US" sz="2400" dirty="0" smtClean="0"/>
              <a:t> code, that makes it gradually rotate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35" y="290945"/>
            <a:ext cx="2938503" cy="3276086"/>
          </a:xfrm>
          <a:prstGeom prst="rect">
            <a:avLst/>
          </a:prstGeom>
        </p:spPr>
      </p:pic>
      <p:pic>
        <p:nvPicPr>
          <p:cNvPr id="6" name="Recording #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2488" y="3701968"/>
            <a:ext cx="5501986" cy="2961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1" y="4272439"/>
            <a:ext cx="5199988" cy="2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2: Moving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12. An Introduction To Waypoints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9418" cy="4250979"/>
          </a:xfrm>
        </p:spPr>
        <p:txBody>
          <a:bodyPr>
            <a:normAutofit fontScale="92500"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Waypoints</a:t>
            </a:r>
            <a:r>
              <a:rPr lang="en-US" sz="2400" dirty="0"/>
              <a:t> are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simply positions on a map that, when navigated in sequence, produce a path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It's the same system used in a car </a:t>
            </a:r>
            <a:r>
              <a:rPr lang="en-US" sz="2400" dirty="0" smtClean="0"/>
              <a:t>G.P.S. that </a:t>
            </a:r>
            <a:r>
              <a:rPr lang="en-US" sz="2400" dirty="0"/>
              <a:t>gives you instructions on where to drive. </a:t>
            </a:r>
            <a:endParaRPr lang="en-US" sz="2400" dirty="0" smtClean="0"/>
          </a:p>
          <a:p>
            <a:r>
              <a:rPr lang="en-US" sz="2400" dirty="0" smtClean="0"/>
              <a:t>Waypoints </a:t>
            </a:r>
            <a:r>
              <a:rPr lang="en-US" sz="2400" dirty="0"/>
              <a:t>are an easy system to implement in an NPC </a:t>
            </a:r>
            <a:r>
              <a:rPr lang="en-US" sz="2400" dirty="0" smtClean="0"/>
              <a:t>as it </a:t>
            </a:r>
            <a:r>
              <a:rPr lang="en-US" sz="2400" dirty="0"/>
              <a:t>makes them look more intelligent than </a:t>
            </a:r>
            <a:r>
              <a:rPr lang="en-US" sz="2400" dirty="0" smtClean="0"/>
              <a:t>they are and </a:t>
            </a:r>
            <a:r>
              <a:rPr lang="en-US" sz="2400" dirty="0"/>
              <a:t>by providing them with a safe set of locations on a map to move between, they can also avoid obstacles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We've already created an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can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 and follow a goal location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Updating </a:t>
            </a:r>
            <a:r>
              <a:rPr lang="en-US" sz="2400" dirty="0"/>
              <a:t>this to a </a:t>
            </a:r>
            <a:r>
              <a:rPr lang="en-US" sz="2400" dirty="0" smtClean="0"/>
              <a:t>waypoint system </a:t>
            </a:r>
            <a:r>
              <a:rPr lang="en-US" sz="2400" dirty="0"/>
              <a:t>is straightforward. </a:t>
            </a:r>
          </a:p>
        </p:txBody>
      </p:sp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1825625"/>
            <a:ext cx="3846849" cy="33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2: Moving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12. An Introduction To Waypoints </a:t>
            </a:r>
            <a:br>
              <a:rPr lang="en-US" sz="3600" b="1" dirty="0" smtClean="0"/>
            </a:br>
            <a:r>
              <a:rPr lang="en-US" sz="3600" b="1" dirty="0" smtClean="0"/>
              <a:t>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43385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your own waypoint system</a:t>
            </a:r>
          </a:p>
          <a:p>
            <a:pPr lvl="1"/>
            <a:r>
              <a:rPr lang="en-US" dirty="0" smtClean="0"/>
              <a:t>Add a bunch of red spheres in a particular path so you can see them</a:t>
            </a:r>
          </a:p>
          <a:p>
            <a:pPr lvl="1"/>
            <a:r>
              <a:rPr lang="en-US" dirty="0" smtClean="0"/>
              <a:t>Label each of them as “waypoint”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/>
              <a:t>waypointFollow.cs</a:t>
            </a:r>
            <a:r>
              <a:rPr lang="en-US" dirty="0" smtClean="0"/>
              <a:t> script (see diagram)</a:t>
            </a:r>
          </a:p>
          <a:p>
            <a:pPr lvl="1"/>
            <a:r>
              <a:rPr lang="en-US" dirty="0" smtClean="0"/>
              <a:t>In code store all waypoints in an array</a:t>
            </a:r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22" y="3263760"/>
            <a:ext cx="5198364" cy="3411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22" y="130013"/>
            <a:ext cx="5198364" cy="30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2: Moving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12. An Introduction To Waypoints </a:t>
            </a:r>
            <a:br>
              <a:rPr lang="en-US" sz="3600" b="1" dirty="0" smtClean="0"/>
            </a:br>
            <a:r>
              <a:rPr lang="en-US" sz="3600" b="1" dirty="0" smtClean="0"/>
              <a:t>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2724" cy="4433859"/>
          </a:xfrm>
        </p:spPr>
        <p:txBody>
          <a:bodyPr>
            <a:normAutofit/>
          </a:bodyPr>
          <a:lstStyle/>
          <a:p>
            <a:r>
              <a:rPr lang="en-US" dirty="0" smtClean="0"/>
              <a:t>Creating your own waypoint system (cont’d)</a:t>
            </a:r>
          </a:p>
          <a:p>
            <a:pPr lvl="1"/>
            <a:r>
              <a:rPr lang="en-US" dirty="0" smtClean="0"/>
              <a:t>Script has the tank follow one waypoint at a time</a:t>
            </a:r>
          </a:p>
          <a:p>
            <a:pPr lvl="1"/>
            <a:r>
              <a:rPr lang="en-US" dirty="0" smtClean="0"/>
              <a:t>Slowly rotate (</a:t>
            </a:r>
            <a:r>
              <a:rPr lang="en-US" dirty="0" err="1" smtClean="0"/>
              <a:t>slerp</a:t>
            </a:r>
            <a:r>
              <a:rPr lang="en-US" dirty="0" smtClean="0"/>
              <a:t>) towards waypoint and moves towards it</a:t>
            </a:r>
          </a:p>
          <a:p>
            <a:pPr lvl="1"/>
            <a:r>
              <a:rPr lang="en-US" dirty="0" smtClean="0"/>
              <a:t>Once it reaches one waypoint it then targets the next</a:t>
            </a:r>
          </a:p>
          <a:p>
            <a:pPr lvl="1"/>
            <a:r>
              <a:rPr lang="en-US" dirty="0" smtClean="0"/>
              <a:t>When tank completes the circuit it starts again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49" y="1270423"/>
            <a:ext cx="5604515" cy="544082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66560" y="6159731"/>
            <a:ext cx="5245331" cy="407324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66560" y="3541946"/>
            <a:ext cx="4646816" cy="547915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761627" y="4172118"/>
            <a:ext cx="5121158" cy="1843421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761627" y="2318299"/>
            <a:ext cx="5121158" cy="1139796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2 18"/>
          <p:cNvSpPr/>
          <p:nvPr/>
        </p:nvSpPr>
        <p:spPr>
          <a:xfrm flipH="1">
            <a:off x="5557362" y="2406059"/>
            <a:ext cx="1045714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65949"/>
              <a:gd name="adj6" fmla="val -14075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Direction of next waypoint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5573143" y="3452894"/>
            <a:ext cx="1045714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65949"/>
              <a:gd name="adj6" fmla="val -14075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Turn to next waypoint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Line Callout 2 21"/>
          <p:cNvSpPr/>
          <p:nvPr/>
        </p:nvSpPr>
        <p:spPr>
          <a:xfrm flipH="1">
            <a:off x="5543844" y="4609490"/>
            <a:ext cx="1045714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65949"/>
              <a:gd name="adj6" fmla="val -14075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Reached waypoint?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5538792" y="6018415"/>
            <a:ext cx="1045714" cy="482138"/>
          </a:xfrm>
          <a:prstGeom prst="borderCallout2">
            <a:avLst>
              <a:gd name="adj1" fmla="val 17026"/>
              <a:gd name="adj2" fmla="val -205"/>
              <a:gd name="adj3" fmla="val 17026"/>
              <a:gd name="adj4" fmla="val -8717"/>
              <a:gd name="adj5" fmla="val 65949"/>
              <a:gd name="adj6" fmla="val -14075"/>
            </a:avLst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Move to waypoint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14. </a:t>
            </a:r>
            <a:r>
              <a:rPr lang="en-US" sz="3600" b="1" dirty="0" smtClean="0"/>
              <a:t>Unity’s Waypoint System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19553" cy="442554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Unity has its own built in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waypoint system</a:t>
            </a:r>
          </a:p>
          <a:p>
            <a:r>
              <a:rPr lang="en-US" sz="2400" dirty="0" smtClean="0"/>
              <a:t>It differs from the one we just built by using a </a:t>
            </a:r>
            <a:r>
              <a:rPr lang="en-US" sz="2400" b="1" dirty="0" smtClean="0"/>
              <a:t>waypoint circuit object</a:t>
            </a:r>
          </a:p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Waypoint circuit </a:t>
            </a:r>
            <a:r>
              <a:rPr lang="en-US" sz="2400" dirty="0" smtClean="0"/>
              <a:t>is an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 of waypoints </a:t>
            </a:r>
            <a:r>
              <a:rPr lang="en-US" sz="2400" dirty="0" smtClean="0"/>
              <a:t>you create in the inspector</a:t>
            </a:r>
          </a:p>
          <a:p>
            <a:r>
              <a:rPr lang="en-US" sz="2400" dirty="0" smtClean="0"/>
              <a:t>No need to find waypoints in code, already set in inspector</a:t>
            </a:r>
          </a:p>
          <a:p>
            <a:r>
              <a:rPr lang="en-US" sz="2400" dirty="0" smtClean="0"/>
              <a:t>Yellow line shows you path of circuit</a:t>
            </a:r>
          </a:p>
          <a:p>
            <a:r>
              <a:rPr lang="en-US" sz="2400" dirty="0" smtClean="0"/>
              <a:t>Can arrange waypoints in scene easily</a:t>
            </a:r>
          </a:p>
          <a:p>
            <a:r>
              <a:rPr lang="en-US" sz="2400" dirty="0" smtClean="0"/>
              <a:t>Also, we use built in API’s in our code from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UnityStandardAssets.Utility.WaypointCircuit</a:t>
            </a:r>
            <a:endPara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15" y="425257"/>
            <a:ext cx="4883733" cy="1718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73" y="2581874"/>
            <a:ext cx="1576652" cy="2038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45" y="2575719"/>
            <a:ext cx="1919729" cy="2044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56" y="5371958"/>
            <a:ext cx="4655081" cy="506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14" y="6188664"/>
            <a:ext cx="5984823" cy="3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38389</TotalTime>
  <Words>702</Words>
  <Application>Microsoft Office PowerPoint</Application>
  <PresentationFormat>Widescreen</PresentationFormat>
  <Paragraphs>69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GAME310 Lesson 04</vt:lpstr>
      <vt:lpstr>Objectives</vt:lpstr>
      <vt:lpstr>Section 2: Moving 11. About Animation And Translation</vt:lpstr>
      <vt:lpstr>Section 2: Moving 11. About Animation And Translation (cont’d)</vt:lpstr>
      <vt:lpstr>Section 2: Moving 11. About Animation And Translation  (cont’d)</vt:lpstr>
      <vt:lpstr>Section 2: Moving 12. An Introduction To Waypoints</vt:lpstr>
      <vt:lpstr>Section 2: Moving 12. An Introduction To Waypoints  (cont’d)</vt:lpstr>
      <vt:lpstr>Section 2: Moving 12. An Introduction To Waypoints  (cont’d)</vt:lpstr>
      <vt:lpstr>Section 3: Cars 14. Unity’s Waypoint System</vt:lpstr>
      <vt:lpstr>Section 3: Cars 14. Unity’s Waypoint System (cont’d)</vt:lpstr>
      <vt:lpstr>Section 3: Cars 14. Unity’s Waypoint System:  ProgressTracker.cs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</dc:creator>
  <cp:lastModifiedBy>Majid Moghadam</cp:lastModifiedBy>
  <cp:revision>485</cp:revision>
  <dcterms:created xsi:type="dcterms:W3CDTF">2016-01-05T02:09:46Z</dcterms:created>
  <dcterms:modified xsi:type="dcterms:W3CDTF">2019-09-25T14:52:52Z</dcterms:modified>
</cp:coreProperties>
</file>